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73" r:id="rId2"/>
    <p:sldId id="284" r:id="rId3"/>
    <p:sldId id="256" r:id="rId4"/>
    <p:sldId id="272" r:id="rId5"/>
    <p:sldId id="261" r:id="rId6"/>
    <p:sldId id="277" r:id="rId7"/>
    <p:sldId id="276" r:id="rId8"/>
    <p:sldId id="280" r:id="rId9"/>
    <p:sldId id="279" r:id="rId10"/>
    <p:sldId id="282" r:id="rId11"/>
    <p:sldId id="281" r:id="rId12"/>
    <p:sldId id="266" r:id="rId13"/>
    <p:sldId id="260" r:id="rId14"/>
    <p:sldId id="258" r:id="rId15"/>
    <p:sldId id="268" r:id="rId16"/>
    <p:sldId id="267" r:id="rId17"/>
    <p:sldId id="265" r:id="rId18"/>
    <p:sldId id="269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205FE55-BB23-4B4E-8652-77F9C2D67E39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0F35B62-2B93-48A2-A38C-E6486F212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39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4A8BB7-3398-4FCC-A7E2-E75E5F162ACD}" type="slidenum">
              <a:rPr 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43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334FF2-9D3A-475E-B002-C20D5D7D42ED}" type="slidenum">
              <a:rPr 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52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A534A-F52E-4ECF-859A-B1D14E71A298}" type="slidenum">
              <a:rPr 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93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2C1F5F-A653-4B85-8EDD-DE5196C54E27}" type="slidenum">
              <a:rPr 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3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153B0E-1AA9-47C9-A5E7-1D8AFE59BEFE}" type="slidenum">
              <a:rPr 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0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CDE009-2BA2-4327-AB5F-8F7C6CE64891}" type="slidenum">
              <a:rPr 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602408-31C3-442F-8E74-0A0D9A4B61AF}" type="slidenum">
              <a:rPr 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0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A6F0B-FC42-4B76-BFD6-FBD02152244B}" type="slidenum">
              <a:rPr 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5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A1FAD9-4798-4675-BFF2-7594FAB9054B}" type="slidenum">
              <a:rPr 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33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993295-554B-4A73-A325-F95B17E4B279}" type="slidenum">
              <a:rPr 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41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AD4217-1247-4081-A152-E2AE719313B2}" type="slidenum">
              <a:rPr 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3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CBECF3-1A86-43F9-A872-159FA0592D92}" type="slidenum">
              <a:rPr 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E0D2197-1529-495A-A54C-DE5965439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09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81D3-5F94-43B1-B132-BAE01A648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0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57BC8-86E8-4EE1-83C8-95AD61E03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61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6D49F-3FF5-405C-842C-BFEF64E12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3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0E0C4B6-7B9F-4A70-A53F-7BB6F1C24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6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93E2D-53AB-43D6-BEF4-9ACB7F4A7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2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671A-ED97-4FB9-830A-1FA3E6FFA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9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ADC2-A779-422B-9AF3-C981128A7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5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A1098-1490-43D8-BC85-41587CE72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1965-6FDF-46DE-8F75-64365A0A3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8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59B06-D64E-4467-B05A-472F8F7F4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0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70891E33-5067-4A24-8BC0-E7171D754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1" r:id="rId2"/>
    <p:sldLayoutId id="2147483840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41" r:id="rId9"/>
    <p:sldLayoutId id="2147483837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92275" y="1484313"/>
            <a:ext cx="5832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71563" y="857250"/>
            <a:ext cx="70723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20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Координатная плоскость.</a:t>
            </a:r>
            <a:endParaRPr lang="ru-RU" sz="32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20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Наслеги Амгинского улуса.  </a:t>
            </a:r>
            <a:endParaRPr lang="ru-RU" sz="32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571750"/>
            <a:ext cx="7858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Образовательная:</a:t>
            </a:r>
            <a:r>
              <a:rPr lang="ru-RU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координатной плоскости узнать расположение населенных пунктов улуса на карте;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Развивающая:</a:t>
            </a:r>
            <a:r>
              <a:rPr lang="ru-RU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 уважения к культурному и историческому прошлому своего улуса, углублять представления учащихся о родном крае;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Воспитательная: </a:t>
            </a:r>
            <a:r>
              <a:rPr lang="ru-RU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любознательность, познавательную и коммуникативную активность.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714500" y="214313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Arial" panose="020B0604020202020204" pitchFamily="34" charset="0"/>
              </a:rPr>
              <a:t>Сулгача</a:t>
            </a: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85813"/>
            <a:ext cx="33845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928688" y="5000625"/>
            <a:ext cx="2500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первый улусный глава Амгинского улуса.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264318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071688" y="285750"/>
            <a:ext cx="468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Arial" panose="020B0604020202020204" pitchFamily="34" charset="0"/>
              </a:rPr>
              <a:t>Соморсун</a:t>
            </a:r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785813"/>
            <a:ext cx="2571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000125"/>
            <a:ext cx="2546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500063" y="4929188"/>
            <a:ext cx="2500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- первый улусный глава Амгинского улуса.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242887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928813" y="714375"/>
            <a:ext cx="468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Arial" panose="020B0604020202020204" pitchFamily="34" charset="0"/>
              </a:rPr>
              <a:t>Мяндиги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28775"/>
            <a:ext cx="374491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2195513" y="260350"/>
            <a:ext cx="468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Arial" panose="020B0604020202020204" pitchFamily="34" charset="0"/>
              </a:rPr>
              <a:t>Абага</a:t>
            </a: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00125"/>
            <a:ext cx="200025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928688"/>
            <a:ext cx="20732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00563"/>
            <a:ext cx="304006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60888"/>
            <a:ext cx="22812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6072188" y="3643313"/>
            <a:ext cx="26431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Потапов Ф.Ф. – театральный деятель, заслуженный артист ЯАССР и РСФСР </a:t>
            </a:r>
          </a:p>
        </p:txBody>
      </p:sp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7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928688"/>
            <a:ext cx="2071688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1714500" y="285750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Arial" panose="020B0604020202020204" pitchFamily="34" charset="0"/>
              </a:rPr>
              <a:t>Бетюнцы</a:t>
            </a:r>
          </a:p>
        </p:txBody>
      </p:sp>
      <p:pic>
        <p:nvPicPr>
          <p:cNvPr id="2662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000125"/>
            <a:ext cx="348138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2286000" y="428625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Arial" panose="020B0604020202020204" pitchFamily="34" charset="0"/>
              </a:rPr>
              <a:t>Чапчылган</a:t>
            </a:r>
          </a:p>
        </p:txBody>
      </p:sp>
      <p:pic>
        <p:nvPicPr>
          <p:cNvPr id="2867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57313"/>
            <a:ext cx="5157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2286000" y="214313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Arial" panose="020B0604020202020204" pitchFamily="34" charset="0"/>
              </a:rPr>
              <a:t>Сатагай</a:t>
            </a: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85813"/>
            <a:ext cx="3643313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00188"/>
            <a:ext cx="4167187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214563" y="357188"/>
            <a:ext cx="468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Arial" panose="020B0604020202020204" pitchFamily="34" charset="0"/>
              </a:rPr>
              <a:t>Алтанцы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29305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928688"/>
            <a:ext cx="18907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4786313" y="3500438"/>
            <a:ext cx="3071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Е.С.Никитина-к.ф.-м.н., политический деятель.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339975" y="333375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Arial" panose="020B0604020202020204" pitchFamily="34" charset="0"/>
              </a:rPr>
              <a:t>Эмиссы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52513"/>
            <a:ext cx="252888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25538"/>
            <a:ext cx="26225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25257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6" r="-862"/>
          <a:stretch>
            <a:fillRect/>
          </a:stretch>
        </p:blipFill>
        <p:spPr bwMode="auto">
          <a:xfrm>
            <a:off x="428625" y="-84138"/>
            <a:ext cx="8356600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90988"/>
            <a:ext cx="1428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1938" y="4143375"/>
            <a:ext cx="8572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i="1" dirty="0" err="1">
                <a:solidFill>
                  <a:srgbClr val="000099"/>
                </a:solidFill>
                <a:latin typeface="+mn-lt"/>
              </a:rPr>
              <a:t>Оннёс</a:t>
            </a:r>
            <a:endParaRPr lang="ru-RU" sz="1600" i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509963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4875" y="3500438"/>
            <a:ext cx="9286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i="1" dirty="0" err="1">
                <a:solidFill>
                  <a:srgbClr val="000099"/>
                </a:solidFill>
                <a:latin typeface="+mn-lt"/>
              </a:rPr>
              <a:t>Болугур</a:t>
            </a:r>
            <a:endParaRPr lang="ru-RU" sz="1600" i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00990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0625" y="3071813"/>
            <a:ext cx="1214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i="1" dirty="0">
                <a:solidFill>
                  <a:srgbClr val="000099"/>
                </a:solidFill>
                <a:latin typeface="+mn-lt"/>
              </a:rPr>
              <a:t>Покровка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85750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43563" y="2857500"/>
            <a:ext cx="13573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i="1" dirty="0" err="1">
                <a:solidFill>
                  <a:srgbClr val="000099"/>
                </a:solidFill>
                <a:latin typeface="+mn-lt"/>
              </a:rPr>
              <a:t>Чакыр</a:t>
            </a:r>
            <a:r>
              <a:rPr lang="ru-RU" sz="1600" i="1" dirty="0">
                <a:solidFill>
                  <a:srgbClr val="000099"/>
                </a:solidFill>
                <a:latin typeface="+mn-lt"/>
              </a:rPr>
              <a:t> 2-й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43188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43625" y="2643188"/>
            <a:ext cx="1143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i="1" dirty="0">
                <a:solidFill>
                  <a:srgbClr val="000099"/>
                </a:solidFill>
                <a:latin typeface="+mn-lt"/>
              </a:rPr>
              <a:t>Амга</a:t>
            </a: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509838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57938" y="2500313"/>
            <a:ext cx="14287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i="1" dirty="0" err="1">
                <a:solidFill>
                  <a:srgbClr val="000099"/>
                </a:solidFill>
                <a:latin typeface="+mn-lt"/>
              </a:rPr>
              <a:t>Чапчылган</a:t>
            </a:r>
            <a:endParaRPr lang="ru-RU" sz="1600" i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357438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15125" y="2214563"/>
            <a:ext cx="12858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i="1" dirty="0" err="1">
                <a:solidFill>
                  <a:srgbClr val="000099"/>
                </a:solidFill>
                <a:latin typeface="+mn-lt"/>
              </a:rPr>
              <a:t>Бетюнцы</a:t>
            </a:r>
            <a:endParaRPr lang="ru-RU" sz="1600" i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857375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58000" y="1714500"/>
            <a:ext cx="9286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i="1" dirty="0" err="1">
                <a:solidFill>
                  <a:srgbClr val="000099"/>
                </a:solidFill>
                <a:latin typeface="+mn-lt"/>
              </a:rPr>
              <a:t>Абага</a:t>
            </a:r>
            <a:endParaRPr lang="ru-RU" sz="1600" i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366838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000875" y="1428750"/>
            <a:ext cx="14287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i="1" dirty="0" err="1">
                <a:solidFill>
                  <a:srgbClr val="000099"/>
                </a:solidFill>
                <a:latin typeface="+mn-lt"/>
              </a:rPr>
              <a:t>Мяндиги</a:t>
            </a:r>
            <a:endParaRPr lang="ru-RU" sz="1600" i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214438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500938" y="1143000"/>
            <a:ext cx="13573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i="1" dirty="0">
                <a:solidFill>
                  <a:srgbClr val="000099"/>
                </a:solidFill>
                <a:latin typeface="+mn-lt"/>
              </a:rPr>
              <a:t>Михайловка</a:t>
            </a:r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286625" y="214313"/>
            <a:ext cx="9286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i="1" dirty="0" err="1">
                <a:solidFill>
                  <a:srgbClr val="000099"/>
                </a:solidFill>
                <a:latin typeface="+mn-lt"/>
              </a:rPr>
              <a:t>Сулгача</a:t>
            </a:r>
            <a:endParaRPr lang="ru-RU" sz="1600" i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14313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214938" y="214313"/>
            <a:ext cx="12144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i="1" dirty="0" err="1">
                <a:solidFill>
                  <a:srgbClr val="000099"/>
                </a:solidFill>
                <a:latin typeface="+mn-lt"/>
              </a:rPr>
              <a:t>Сатагай</a:t>
            </a:r>
            <a:endParaRPr lang="ru-RU" sz="1600" i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85725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500563" y="857250"/>
            <a:ext cx="9286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i="1" dirty="0" err="1">
                <a:solidFill>
                  <a:srgbClr val="000099"/>
                </a:solidFill>
                <a:latin typeface="+mn-lt"/>
              </a:rPr>
              <a:t>Эмиссы</a:t>
            </a:r>
            <a:endParaRPr lang="ru-RU" sz="1600" i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00063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072063" y="500063"/>
            <a:ext cx="12144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i="1" dirty="0" err="1">
                <a:solidFill>
                  <a:srgbClr val="000099"/>
                </a:solidFill>
                <a:latin typeface="+mn-lt"/>
              </a:rPr>
              <a:t>Алтанцы</a:t>
            </a:r>
            <a:endParaRPr lang="ru-RU" sz="1600" i="1" dirty="0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5" grpId="0"/>
      <p:bldP spid="28" grpId="0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3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4859338" y="0"/>
            <a:ext cx="0" cy="666908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403350" y="3429000"/>
            <a:ext cx="69850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388350" y="31416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 i="1">
                <a:solidFill>
                  <a:srgbClr val="000099"/>
                </a:solidFill>
                <a:latin typeface="Arial" panose="020B0604020202020204" pitchFamily="34" charset="0"/>
              </a:rPr>
              <a:t>х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932363" y="0"/>
            <a:ext cx="28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 i="1">
                <a:solidFill>
                  <a:srgbClr val="000099"/>
                </a:solidFill>
                <a:latin typeface="Arial" panose="020B0604020202020204" pitchFamily="34" charset="0"/>
              </a:rPr>
              <a:t>у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524750" y="3571875"/>
            <a:ext cx="1655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600" b="1" i="1">
                <a:solidFill>
                  <a:srgbClr val="000099"/>
                </a:solidFill>
                <a:latin typeface="Arial" panose="020B0604020202020204" pitchFamily="34" charset="0"/>
              </a:rPr>
              <a:t>абсцисса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219700" y="68263"/>
            <a:ext cx="1871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600" b="1" i="1">
                <a:solidFill>
                  <a:srgbClr val="000099"/>
                </a:solidFill>
                <a:latin typeface="Arial" panose="020B0604020202020204" pitchFamily="34" charset="0"/>
              </a:rPr>
              <a:t>ордината</a:t>
            </a: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7091363" y="1773238"/>
            <a:ext cx="144462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235825" y="1531938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b="1">
                <a:solidFill>
                  <a:srgbClr val="CC0000"/>
                </a:solidFill>
                <a:latin typeface="Arial" panose="020B0604020202020204" pitchFamily="34" charset="0"/>
              </a:rPr>
              <a:t>А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7164388" y="1916113"/>
            <a:ext cx="0" cy="2159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7164388" y="3213100"/>
            <a:ext cx="0" cy="2159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7164388" y="2565400"/>
            <a:ext cx="0" cy="2159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7164388" y="2276475"/>
            <a:ext cx="0" cy="2159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5940425" y="1785938"/>
            <a:ext cx="2159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5580063" y="1785938"/>
            <a:ext cx="2159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5219700" y="1785938"/>
            <a:ext cx="2159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4857750" y="1785938"/>
            <a:ext cx="2159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6227763" y="1785938"/>
            <a:ext cx="2159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7164388" y="2852738"/>
            <a:ext cx="0" cy="2159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5435600" y="3357563"/>
            <a:ext cx="0" cy="2159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6011863" y="3357563"/>
            <a:ext cx="0" cy="2159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6588125" y="3357563"/>
            <a:ext cx="0" cy="2159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7164388" y="3357563"/>
            <a:ext cx="0" cy="2159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4284663" y="3357563"/>
            <a:ext cx="0" cy="2159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7740650" y="3357563"/>
            <a:ext cx="0" cy="2159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3143250" y="3357563"/>
            <a:ext cx="0" cy="2159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2571750" y="3357563"/>
            <a:ext cx="0" cy="2159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3708400" y="3357563"/>
            <a:ext cx="0" cy="2159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1979613" y="3357563"/>
            <a:ext cx="0" cy="2159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4716463" y="4508500"/>
            <a:ext cx="2159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4716463" y="4005263"/>
            <a:ext cx="2159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4716463" y="5084763"/>
            <a:ext cx="2159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4716463" y="5589588"/>
            <a:ext cx="2159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4716463" y="6165850"/>
            <a:ext cx="2159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4716463" y="692150"/>
            <a:ext cx="2159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4716463" y="1285875"/>
            <a:ext cx="2159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4716463" y="1785938"/>
            <a:ext cx="2159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4716463" y="2349500"/>
            <a:ext cx="2159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>
            <a:off x="4716463" y="2928938"/>
            <a:ext cx="2159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5364163" y="35718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7072313" y="35718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5940425" y="3571875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4427538" y="378301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6516688" y="35718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3563938" y="3500438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2411413" y="350043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-4</a:t>
            </a:r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4354513" y="4868863"/>
            <a:ext cx="43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-3</a:t>
            </a:r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1785938" y="35004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-5</a:t>
            </a:r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4354513" y="594995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-5</a:t>
            </a:r>
          </a:p>
        </p:txBody>
      </p:sp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4354513" y="537368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-4</a:t>
            </a:r>
          </a:p>
        </p:txBody>
      </p:sp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2986088" y="3500438"/>
            <a:ext cx="43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-3</a:t>
            </a:r>
          </a:p>
        </p:txBody>
      </p:sp>
      <p:sp>
        <p:nvSpPr>
          <p:cNvPr id="17461" name="Text Box 53"/>
          <p:cNvSpPr txBox="1">
            <a:spLocks noChangeArrowheads="1"/>
          </p:cNvSpPr>
          <p:nvPr/>
        </p:nvSpPr>
        <p:spPr bwMode="auto">
          <a:xfrm>
            <a:off x="4356100" y="4292600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4140200" y="350043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17463" name="Text Box 55"/>
          <p:cNvSpPr txBox="1">
            <a:spLocks noChangeArrowheads="1"/>
          </p:cNvSpPr>
          <p:nvPr/>
        </p:nvSpPr>
        <p:spPr bwMode="auto">
          <a:xfrm>
            <a:off x="4859338" y="2781300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4859338" y="219868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4856163" y="1500188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466" name="Text Box 58"/>
          <p:cNvSpPr txBox="1">
            <a:spLocks noChangeArrowheads="1"/>
          </p:cNvSpPr>
          <p:nvPr/>
        </p:nvSpPr>
        <p:spPr bwMode="auto">
          <a:xfrm>
            <a:off x="4859338" y="105251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7467" name="Text Box 59"/>
          <p:cNvSpPr txBox="1">
            <a:spLocks noChangeArrowheads="1"/>
          </p:cNvSpPr>
          <p:nvPr/>
        </p:nvSpPr>
        <p:spPr bwMode="auto">
          <a:xfrm>
            <a:off x="4859338" y="549275"/>
            <a:ext cx="28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99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7468" name="Text Box 60"/>
          <p:cNvSpPr txBox="1">
            <a:spLocks noChangeArrowheads="1"/>
          </p:cNvSpPr>
          <p:nvPr/>
        </p:nvSpPr>
        <p:spPr bwMode="auto">
          <a:xfrm>
            <a:off x="755650" y="47625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b="1">
                <a:solidFill>
                  <a:srgbClr val="CC0000"/>
                </a:solidFill>
                <a:latin typeface="Arial" panose="020B0604020202020204" pitchFamily="34" charset="0"/>
              </a:rPr>
              <a:t>А(4; 3)</a:t>
            </a:r>
          </a:p>
        </p:txBody>
      </p:sp>
      <p:sp>
        <p:nvSpPr>
          <p:cNvPr id="17469" name="Line 61"/>
          <p:cNvSpPr>
            <a:spLocks noChangeShapeType="1"/>
          </p:cNvSpPr>
          <p:nvPr/>
        </p:nvSpPr>
        <p:spPr bwMode="auto">
          <a:xfrm flipH="1">
            <a:off x="6516688" y="1785938"/>
            <a:ext cx="2159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70" name="Line 62"/>
          <p:cNvSpPr>
            <a:spLocks noChangeShapeType="1"/>
          </p:cNvSpPr>
          <p:nvPr/>
        </p:nvSpPr>
        <p:spPr bwMode="auto">
          <a:xfrm flipH="1">
            <a:off x="6804025" y="1785938"/>
            <a:ext cx="2159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71" name="Text Box 63"/>
          <p:cNvSpPr txBox="1">
            <a:spLocks noChangeArrowheads="1"/>
          </p:cNvSpPr>
          <p:nvPr/>
        </p:nvSpPr>
        <p:spPr bwMode="auto">
          <a:xfrm>
            <a:off x="684213" y="981075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b="1">
                <a:solidFill>
                  <a:srgbClr val="CC0000"/>
                </a:solidFill>
                <a:latin typeface="Arial" panose="020B0604020202020204" pitchFamily="34" charset="0"/>
              </a:rPr>
              <a:t>В(0; -2)</a:t>
            </a:r>
          </a:p>
        </p:txBody>
      </p:sp>
      <p:sp>
        <p:nvSpPr>
          <p:cNvPr id="17472" name="Oval 64"/>
          <p:cNvSpPr>
            <a:spLocks noChangeArrowheads="1"/>
          </p:cNvSpPr>
          <p:nvPr/>
        </p:nvSpPr>
        <p:spPr bwMode="auto">
          <a:xfrm>
            <a:off x="4787900" y="4437063"/>
            <a:ext cx="144463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7473" name="Text Box 65"/>
          <p:cNvSpPr txBox="1">
            <a:spLocks noChangeArrowheads="1"/>
          </p:cNvSpPr>
          <p:nvPr/>
        </p:nvSpPr>
        <p:spPr bwMode="auto">
          <a:xfrm>
            <a:off x="4859338" y="42926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b="1">
                <a:solidFill>
                  <a:srgbClr val="CC0000"/>
                </a:solidFill>
                <a:latin typeface="Arial" panose="020B0604020202020204" pitchFamily="34" charset="0"/>
              </a:rPr>
              <a:t>В</a:t>
            </a:r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1835150" y="2924175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b="1">
                <a:solidFill>
                  <a:srgbClr val="CC0000"/>
                </a:solidFill>
                <a:latin typeface="Arial" panose="020B0604020202020204" pitchFamily="34" charset="0"/>
              </a:rPr>
              <a:t>С</a:t>
            </a:r>
          </a:p>
        </p:txBody>
      </p:sp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684213" y="1557338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b="1">
                <a:solidFill>
                  <a:srgbClr val="CC0000"/>
                </a:solidFill>
                <a:latin typeface="Arial" panose="020B0604020202020204" pitchFamily="34" charset="0"/>
              </a:rPr>
              <a:t>С(-5; 0)</a:t>
            </a:r>
          </a:p>
        </p:txBody>
      </p:sp>
      <p:sp>
        <p:nvSpPr>
          <p:cNvPr id="17476" name="Oval 68"/>
          <p:cNvSpPr>
            <a:spLocks noChangeArrowheads="1"/>
          </p:cNvSpPr>
          <p:nvPr/>
        </p:nvSpPr>
        <p:spPr bwMode="auto">
          <a:xfrm>
            <a:off x="1908175" y="3357563"/>
            <a:ext cx="144463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500563" y="3071813"/>
            <a:ext cx="357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>
                <a:solidFill>
                  <a:srgbClr val="000099"/>
                </a:solidFill>
                <a:latin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/>
      <p:bldP spid="17414" grpId="0"/>
      <p:bldP spid="17415" grpId="0"/>
      <p:bldP spid="17416" grpId="0"/>
      <p:bldP spid="17417" grpId="0" animBg="1"/>
      <p:bldP spid="17418" grpId="0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1" grpId="0" animBg="1"/>
      <p:bldP spid="17432" grpId="0" animBg="1"/>
      <p:bldP spid="17433" grpId="0" animBg="1"/>
      <p:bldP spid="17434" grpId="0" animBg="1"/>
      <p:bldP spid="17435" grpId="0" animBg="1"/>
      <p:bldP spid="17436" grpId="0" animBg="1"/>
      <p:bldP spid="17437" grpId="0" animBg="1"/>
      <p:bldP spid="17438" grpId="0" animBg="1"/>
      <p:bldP spid="17439" grpId="0" animBg="1"/>
      <p:bldP spid="17440" grpId="0" animBg="1"/>
      <p:bldP spid="17441" grpId="0" animBg="1"/>
      <p:bldP spid="17442" grpId="0" animBg="1"/>
      <p:bldP spid="17443" grpId="0" animBg="1"/>
      <p:bldP spid="17444" grpId="0" animBg="1"/>
      <p:bldP spid="17445" grpId="0" animBg="1"/>
      <p:bldP spid="17446" grpId="0" animBg="1"/>
      <p:bldP spid="17447" grpId="0" animBg="1"/>
      <p:bldP spid="17448" grpId="0" animBg="1"/>
      <p:bldP spid="17449" grpId="0"/>
      <p:bldP spid="17450" grpId="0"/>
      <p:bldP spid="17451" grpId="0"/>
      <p:bldP spid="17452" grpId="0"/>
      <p:bldP spid="17453" grpId="0"/>
      <p:bldP spid="17454" grpId="0"/>
      <p:bldP spid="17455" grpId="0"/>
      <p:bldP spid="17456" grpId="0"/>
      <p:bldP spid="17457" grpId="0"/>
      <p:bldP spid="17458" grpId="0"/>
      <p:bldP spid="17459" grpId="0"/>
      <p:bldP spid="17460" grpId="0"/>
      <p:bldP spid="17461" grpId="0"/>
      <p:bldP spid="17462" grpId="0"/>
      <p:bldP spid="17463" grpId="0"/>
      <p:bldP spid="17464" grpId="0"/>
      <p:bldP spid="17465" grpId="0"/>
      <p:bldP spid="17466" grpId="0"/>
      <p:bldP spid="17467" grpId="0"/>
      <p:bldP spid="17468" grpId="0"/>
      <p:bldP spid="17469" grpId="0" animBg="1"/>
      <p:bldP spid="17470" grpId="0" animBg="1"/>
      <p:bldP spid="17471" grpId="0"/>
      <p:bldP spid="17472" grpId="0" animBg="1"/>
      <p:bldP spid="17473" grpId="0"/>
      <p:bldP spid="17474" grpId="0"/>
      <p:bldP spid="17475" grpId="0"/>
      <p:bldP spid="17476" grpId="0" animBg="1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7273925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5100"/>
            <a:ext cx="7345362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331311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0825" y="5445125"/>
            <a:ext cx="44275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Владимир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Галактионович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Короленко(1853-1921) – гуманист, писатель-демократ,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политссыльнй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195513" y="188913"/>
            <a:ext cx="468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Arial" panose="020B0604020202020204" pitchFamily="34" charset="0"/>
              </a:rPr>
              <a:t>Амга</a:t>
            </a: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334168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2071688" y="500063"/>
            <a:ext cx="468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Arial" panose="020B0604020202020204" pitchFamily="34" charset="0"/>
              </a:rPr>
              <a:t>Оннёс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85875"/>
            <a:ext cx="28971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50"/>
            <a:ext cx="383063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209550" y="350838"/>
            <a:ext cx="468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Arial" panose="020B0604020202020204" pitchFamily="34" charset="0"/>
              </a:rPr>
              <a:t>Болугур</a:t>
            </a: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71563"/>
            <a:ext cx="32543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00063"/>
            <a:ext cx="37020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429000"/>
            <a:ext cx="2895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2071688" y="285750"/>
            <a:ext cx="468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Arial" panose="020B0604020202020204" pitchFamily="34" charset="0"/>
              </a:rPr>
              <a:t>Покровка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143000"/>
            <a:ext cx="32258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285875"/>
            <a:ext cx="30972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286375" y="5429250"/>
            <a:ext cx="32861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Ф.М.Лобанов – солист Якутского гостелерадио. Заслуженный артист ЯАССР.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214563" y="571500"/>
            <a:ext cx="468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0099"/>
                </a:solidFill>
                <a:latin typeface="Arial" panose="020B0604020202020204" pitchFamily="34" charset="0"/>
              </a:rPr>
              <a:t>II</a:t>
            </a:r>
            <a:r>
              <a:rPr lang="ru-RU" sz="2400">
                <a:solidFill>
                  <a:srgbClr val="000099"/>
                </a:solidFill>
                <a:latin typeface="Arial" panose="020B0604020202020204" pitchFamily="34" charset="0"/>
              </a:rPr>
              <a:t> Чакыр</a:t>
            </a:r>
          </a:p>
        </p:txBody>
      </p:sp>
      <p:pic>
        <p:nvPicPr>
          <p:cNvPr id="1945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643063"/>
            <a:ext cx="357187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3786187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575</TotalTime>
  <Words>200</Words>
  <Application>Microsoft Office PowerPoint</Application>
  <PresentationFormat>Экран (4:3)</PresentationFormat>
  <Paragraphs>82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Times New Roman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БСОШ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Делопроизводитель</dc:creator>
  <cp:lastModifiedBy>Пользователь</cp:lastModifiedBy>
  <cp:revision>69</cp:revision>
  <dcterms:created xsi:type="dcterms:W3CDTF">2008-05-05T09:00:17Z</dcterms:created>
  <dcterms:modified xsi:type="dcterms:W3CDTF">2013-03-06T09:24:51Z</dcterms:modified>
</cp:coreProperties>
</file>